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CF638-FE13-0960-BF19-7F11C5363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FE7922-3607-321E-4347-12DBB977F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9936C-CC9F-B9AD-8106-8C62E50EB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333-F0F9-472F-B7A3-041B1FD66A95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A5F90-B226-E0C4-5857-0A6E6229E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AE1E0-9DF3-78D1-914F-436A8CABC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E766-9B78-4CD6-87D0-A256793D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86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95F7F-0917-7A75-66E5-7F4258620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6E6135-7174-7076-90F6-1486E68DC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CD69D-FB6D-8863-A04F-725AC9CE4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333-F0F9-472F-B7A3-041B1FD66A95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016E9-2A70-4DDF-62C6-99928D0F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E30D8-BFFE-52D7-ED34-26B3BB6F1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E766-9B78-4CD6-87D0-A256793D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59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DBFD9E-6632-072B-173F-EEDBA5993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CA271E-CA99-8D3E-91AF-8F540E547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AA9F0-56EA-2992-3983-856EC6FF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333-F0F9-472F-B7A3-041B1FD66A95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23FE5-736A-06C0-D915-29DC13706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9EAE3-F5A9-07BA-3116-92108B931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E766-9B78-4CD6-87D0-A256793D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65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49781-0755-132D-40F2-C54077FF1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1C4DE-7FA1-B023-176D-5FB73CA4E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C35CB-9B41-DEA0-452E-1CAFE9F21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333-F0F9-472F-B7A3-041B1FD66A95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14791-0276-6784-40A0-D68B206FC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42350-6EAF-1D3A-4278-3396CF48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E766-9B78-4CD6-87D0-A256793D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37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E3460-EF8D-4865-6007-69AA5B339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F9794-AFC2-5585-A90E-228B35B89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B8035-4C5C-B40C-6A0C-FA0074BEA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333-F0F9-472F-B7A3-041B1FD66A95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47710-2AAF-E347-E859-1BE30D74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A7AA0-2595-5F1B-9A56-467CDC759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E766-9B78-4CD6-87D0-A256793D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93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06735-90FC-58B6-2E43-694266BC6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7E9A3-5D23-C28E-247F-97E2B70480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53E522-8EAD-BFF6-A5CB-C851E4591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5B8C5-2609-75B1-8D7E-45D83D70C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333-F0F9-472F-B7A3-041B1FD66A95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2CDAB-EA30-E019-03C7-4CC3C87BB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A47EA-E2E4-6EAA-6AD7-54B31F326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E766-9B78-4CD6-87D0-A256793D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67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1CEF6-DCDC-1068-EF4D-E56ECB74D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F00EF-C846-3272-BCDB-372537ED6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E144C0-546D-FBF4-78AE-F57F38570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D470FE-438E-BDC2-C3BA-059E8879F4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067BEF-C903-6D1C-50BA-85D4A909A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9F6B88-A086-256B-CE16-A956983C2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333-F0F9-472F-B7A3-041B1FD66A95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918465-4E1D-21C4-33DD-F3B80C9A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E67DFF-BF77-921C-A5CB-9FEFA775A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E766-9B78-4CD6-87D0-A256793D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6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A6F08-4F6C-0054-5722-6EFADB98D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B861D0-1DF9-EBC5-606A-83143532A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333-F0F9-472F-B7A3-041B1FD66A95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D23C9D-5FA2-CCDC-1720-B946991B3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621CEF-EEB0-D338-2834-0EF7FA183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E766-9B78-4CD6-87D0-A256793D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33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6CE70C-D998-1F9D-B5B1-FF6B67E28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333-F0F9-472F-B7A3-041B1FD66A95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222279-8CF2-1FB3-D12E-F2B83B4C1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505290-5F78-693B-5ED6-C79D00CD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E766-9B78-4CD6-87D0-A256793D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EFB5A-5B86-E36F-AE26-3CB63CB29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3108E-CB88-B071-D634-FB0B01D41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26331B-FC1A-6E4C-69D7-C111F5102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9704E-1811-C162-BD92-0CD46C7C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333-F0F9-472F-B7A3-041B1FD66A95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6DDD-A5E1-AE6D-C516-30DAA07FF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F48F0-B208-8CF2-0BC4-B74EF3424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E766-9B78-4CD6-87D0-A256793D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34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D28A3-FF0B-FCCC-D38D-95407C44C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082AE3-BDFD-C686-451C-61109A3001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6F9E2-31E0-3C49-8F37-B2799E575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4E1E8-5CEC-38BB-1600-F57DDD716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6333-F0F9-472F-B7A3-041B1FD66A95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EEB92-BA4C-6CBB-82C3-503785CA5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7DF33-CE87-C741-060A-E6393232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E766-9B78-4CD6-87D0-A256793D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63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5DF985-0CBF-BC1C-3721-9852A1CC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7070C-036A-05EF-1228-D6959532B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4DA49-C7AA-4126-A281-840C0C053F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36333-F0F9-472F-B7A3-041B1FD66A95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02234-C0A2-8383-7956-17788549AE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ACDD8-D69F-AA78-8CE3-A5E48C663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EE766-9B78-4CD6-87D0-A256793DE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65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F514959-25A5-D259-026D-30D8FD25740D}"/>
              </a:ext>
            </a:extLst>
          </p:cNvPr>
          <p:cNvSpPr txBox="1"/>
          <p:nvPr/>
        </p:nvSpPr>
        <p:spPr>
          <a:xfrm>
            <a:off x="6203730" y="1533898"/>
            <a:ext cx="537604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/>
              <a:t>In one of the Gravity and Antimatter dynamics methods for interstellar propulsion from the World Peace Alliance and in a mathematical theory approach when a specific trapped mass is hit by powerful argon laser to heat it up to 4 Million kelvin, the cylinder magnetic field is increased to stimulate the superconducting molecular metal/crystal band around the super heated mass (Magnetic field-induced superconductivity), there is a big question about the formation of antimatter and flux quantization driven by magnetic pressures?, then the mass temperature could be increased to 24Million Kelvin (10x less than a quark gluon plasma) providing a 98% gamma ray thrust + 2% cosmic ray energy distribution that can achieve 3.5KM and thus a high energy photon propulsion. </a:t>
            </a:r>
            <a:endParaRPr lang="en-GB" dirty="0"/>
          </a:p>
        </p:txBody>
      </p:sp>
      <p:pic>
        <p:nvPicPr>
          <p:cNvPr id="7" name="Picture 6" descr="A picture containing circle, black and white, design&#10;&#10;Description automatically generated">
            <a:extLst>
              <a:ext uri="{FF2B5EF4-FFF2-40B4-BE49-F238E27FC236}">
                <a16:creationId xmlns:a16="http://schemas.microsoft.com/office/drawing/2014/main" id="{4DC18DCD-6351-A2CE-7B95-378B23EDA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01" y="1533898"/>
            <a:ext cx="5706271" cy="4163006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74A42E1C-B424-69A9-6780-A42C3571B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77" y="336003"/>
            <a:ext cx="14382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2C84643-444C-4BCD-3D2F-85EB013261A8}"/>
              </a:ext>
            </a:extLst>
          </p:cNvPr>
          <p:cNvSpPr txBox="1"/>
          <p:nvPr/>
        </p:nvSpPr>
        <p:spPr>
          <a:xfrm>
            <a:off x="282001" y="6356249"/>
            <a:ext cx="60973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/>
              <a:t>https://www.worldpeacetoall.org/deep-future-markets.html</a:t>
            </a:r>
          </a:p>
        </p:txBody>
      </p:sp>
    </p:spTree>
    <p:extLst>
      <p:ext uri="{BB962C8B-B14F-4D97-AF65-F5344CB8AC3E}">
        <p14:creationId xmlns:p14="http://schemas.microsoft.com/office/powerpoint/2010/main" val="1317761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Roque</dc:creator>
  <cp:lastModifiedBy>Antonio Roque</cp:lastModifiedBy>
  <cp:revision>1</cp:revision>
  <dcterms:created xsi:type="dcterms:W3CDTF">2023-06-14T10:33:55Z</dcterms:created>
  <dcterms:modified xsi:type="dcterms:W3CDTF">2023-06-14T10:53:39Z</dcterms:modified>
</cp:coreProperties>
</file>